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7" r:id="rId4"/>
    <p:sldId id="259" r:id="rId5"/>
    <p:sldId id="27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75" r:id="rId2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ost.naver.com/viewer/postView.naver?vType=VERTICAL&amp;volumeNo=32898488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E6FF4-1E9A-5B6F-83FC-157904DB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6" y="2634774"/>
            <a:ext cx="11666829" cy="5716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473C96-A396-CDE9-CDCE-BF9142D3C649}"/>
              </a:ext>
            </a:extLst>
          </p:cNvPr>
          <p:cNvSpPr/>
          <p:nvPr/>
        </p:nvSpPr>
        <p:spPr>
          <a:xfrm>
            <a:off x="1054447" y="2634774"/>
            <a:ext cx="11665959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7A1CB3-2E05-250B-357B-A7255FF4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7" y="2634773"/>
            <a:ext cx="11607604" cy="57167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E084E4-9439-F3F4-1A03-563AE0FCA38E}"/>
              </a:ext>
            </a:extLst>
          </p:cNvPr>
          <p:cNvSpPr/>
          <p:nvPr/>
        </p:nvSpPr>
        <p:spPr>
          <a:xfrm>
            <a:off x="1054448" y="2634774"/>
            <a:ext cx="11607604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05409F-1818-6C21-B355-5A446F641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99" y="2635200"/>
            <a:ext cx="11665959" cy="57163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C6BEEF0-465C-503C-7400-E7C92AA90197}"/>
              </a:ext>
            </a:extLst>
          </p:cNvPr>
          <p:cNvSpPr/>
          <p:nvPr/>
        </p:nvSpPr>
        <p:spPr>
          <a:xfrm>
            <a:off x="1054447" y="2634774"/>
            <a:ext cx="11665959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B9BCB4-162F-D0F9-AFD6-8A73B79FB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7" y="2634774"/>
            <a:ext cx="11607606" cy="5716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0E2EAE-B411-996E-2239-861D35C609AE}"/>
              </a:ext>
            </a:extLst>
          </p:cNvPr>
          <p:cNvSpPr/>
          <p:nvPr/>
        </p:nvSpPr>
        <p:spPr>
          <a:xfrm>
            <a:off x="1054448" y="2634774"/>
            <a:ext cx="11607606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6A7F9-99EC-918B-485B-E61A96427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6" y="2634775"/>
            <a:ext cx="10660599" cy="5716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885BF6-C5E6-1809-A61A-AEF44B3C26C1}"/>
              </a:ext>
            </a:extLst>
          </p:cNvPr>
          <p:cNvSpPr/>
          <p:nvPr/>
        </p:nvSpPr>
        <p:spPr>
          <a:xfrm>
            <a:off x="1054448" y="2634774"/>
            <a:ext cx="10660598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8B7CBE-EEDF-0866-5CE5-FC12A6C0B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47" y="2634773"/>
            <a:ext cx="10660599" cy="571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E34396-1B20-24F2-B18C-6A64A652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6" y="2634774"/>
            <a:ext cx="11666829" cy="5716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6780A0-6FEB-52C5-0DFE-870325F727AD}"/>
              </a:ext>
            </a:extLst>
          </p:cNvPr>
          <p:cNvSpPr/>
          <p:nvPr/>
        </p:nvSpPr>
        <p:spPr>
          <a:xfrm>
            <a:off x="1054447" y="2634774"/>
            <a:ext cx="11665959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0"/>
            <a:ext cx="17556480" cy="9875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4E0E95-6425-6297-1BED-29E8CF6C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58" y="2313662"/>
            <a:ext cx="7584134" cy="6775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7263CC-9CAC-5127-40D8-DFC754BA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001" y="2313662"/>
            <a:ext cx="7641604" cy="67750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8F1D36-9807-7223-0072-73DC9021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001" y="2313662"/>
            <a:ext cx="6249934" cy="677503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10BFAA-2D82-D342-89ED-6E10B4606761}"/>
              </a:ext>
            </a:extLst>
          </p:cNvPr>
          <p:cNvCxnSpPr>
            <a:cxnSpLocks/>
          </p:cNvCxnSpPr>
          <p:nvPr/>
        </p:nvCxnSpPr>
        <p:spPr>
          <a:xfrm>
            <a:off x="11597115" y="4984749"/>
            <a:ext cx="3090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D0A563-54C1-A3B8-72A6-CC56CE1ED16C}"/>
              </a:ext>
            </a:extLst>
          </p:cNvPr>
          <p:cNvCxnSpPr>
            <a:cxnSpLocks/>
          </p:cNvCxnSpPr>
          <p:nvPr/>
        </p:nvCxnSpPr>
        <p:spPr>
          <a:xfrm>
            <a:off x="9344452" y="8066087"/>
            <a:ext cx="3090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A1E819-8AF2-CF60-C1CB-750F4DF3E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58" y="2313662"/>
            <a:ext cx="7641604" cy="67750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BA7215-5F2D-E110-5E59-B30F38B03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531" y="1229470"/>
            <a:ext cx="4753638" cy="785922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B5B5055-D966-7C4D-A39A-9178F830203C}"/>
              </a:ext>
            </a:extLst>
          </p:cNvPr>
          <p:cNvCxnSpPr>
            <a:cxnSpLocks/>
          </p:cNvCxnSpPr>
          <p:nvPr/>
        </p:nvCxnSpPr>
        <p:spPr>
          <a:xfrm>
            <a:off x="9344452" y="3270249"/>
            <a:ext cx="11012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976DBA-B910-7D79-8608-370166705708}"/>
              </a:ext>
            </a:extLst>
          </p:cNvPr>
          <p:cNvCxnSpPr>
            <a:cxnSpLocks/>
          </p:cNvCxnSpPr>
          <p:nvPr/>
        </p:nvCxnSpPr>
        <p:spPr>
          <a:xfrm>
            <a:off x="10893852" y="5886449"/>
            <a:ext cx="14251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7280C9F-259E-DB42-1611-AA0FBCFB957F}"/>
              </a:ext>
            </a:extLst>
          </p:cNvPr>
          <p:cNvCxnSpPr>
            <a:cxnSpLocks/>
          </p:cNvCxnSpPr>
          <p:nvPr/>
        </p:nvCxnSpPr>
        <p:spPr>
          <a:xfrm>
            <a:off x="9468704" y="8489949"/>
            <a:ext cx="3155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8"/>
            <a:extLst>
              <a:ext uri="{FF2B5EF4-FFF2-40B4-BE49-F238E27FC236}">
                <a16:creationId xmlns:a16="http://schemas.microsoft.com/office/drawing/2014/main" id="{646DEE68-194B-76C6-23F4-6399DBAFDEC2}"/>
              </a:ext>
            </a:extLst>
          </p:cNvPr>
          <p:cNvSpPr txBox="1"/>
          <p:nvPr/>
        </p:nvSpPr>
        <p:spPr>
          <a:xfrm>
            <a:off x="15272059" y="602480"/>
            <a:ext cx="169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굵은안상수체" panose="02010504000101010101" pitchFamily="2" charset="-127"/>
                <a:ea typeface="굵은안상수체" panose="02010504000101010101" pitchFamily="2" charset="-127"/>
              </a:rPr>
              <a:t>어플 소개: </a:t>
            </a:r>
            <a:r>
              <a:rPr lang="ko-KR" altLang="en-US" dirty="0" err="1">
                <a:latin typeface="굵은안상수체" panose="02010504000101010101" pitchFamily="2" charset="-127"/>
                <a:ea typeface="굵은안상수체" panose="02010504000101010101" pitchFamily="2" charset="-127"/>
              </a:rPr>
              <a:t>교보생명</a:t>
            </a:r>
            <a:endParaRPr lang="ko-KR" altLang="en-US" dirty="0"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46958DB-6052-2D82-0FBA-8069AF1A8E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4901" y="602480"/>
            <a:ext cx="440408" cy="369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142D8E-FA62-0D55-C072-DEBE9E32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551754" cy="98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318"/>
            <a:ext cx="17556480" cy="9875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049AA5-F96B-3BB6-F69E-2F9F49E68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8" y="2634774"/>
            <a:ext cx="11607606" cy="57167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79BBE1-19ED-6795-6C4F-68E6626BC062}"/>
              </a:ext>
            </a:extLst>
          </p:cNvPr>
          <p:cNvSpPr/>
          <p:nvPr/>
        </p:nvSpPr>
        <p:spPr>
          <a:xfrm>
            <a:off x="1054448" y="2634774"/>
            <a:ext cx="11607606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62F734-9C04-2F6B-6E60-76E9D792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7" y="2634774"/>
            <a:ext cx="11665959" cy="57163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9CB983-B8D7-C1C7-B097-C8592939CEC1}"/>
              </a:ext>
            </a:extLst>
          </p:cNvPr>
          <p:cNvSpPr/>
          <p:nvPr/>
        </p:nvSpPr>
        <p:spPr>
          <a:xfrm>
            <a:off x="1054447" y="2634774"/>
            <a:ext cx="11665959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3A1A9-51D5-F53A-DFD5-7F9CB003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7" y="2634774"/>
            <a:ext cx="11607606" cy="5716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800EED-A986-A2D1-D64A-89F0600AC57A}"/>
              </a:ext>
            </a:extLst>
          </p:cNvPr>
          <p:cNvSpPr/>
          <p:nvPr/>
        </p:nvSpPr>
        <p:spPr>
          <a:xfrm>
            <a:off x="1054448" y="2634774"/>
            <a:ext cx="11607606" cy="5716746"/>
          </a:xfrm>
          <a:prstGeom prst="rect">
            <a:avLst/>
          </a:prstGeom>
          <a:noFill/>
          <a:ln w="38100">
            <a:solidFill>
              <a:srgbClr val="017EF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22</Words>
  <Application>Microsoft Office PowerPoint</Application>
  <PresentationFormat>사용자 지정</PresentationFormat>
  <Paragraphs>19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굵은안상수체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mangoboard.net_44070377</dc:creator>
  <cp:lastModifiedBy>Theo ㅤ</cp:lastModifiedBy>
  <cp:revision>16</cp:revision>
  <dcterms:created xsi:type="dcterms:W3CDTF">2024-11-28T07:21:57Z</dcterms:created>
  <dcterms:modified xsi:type="dcterms:W3CDTF">2024-11-28T09:27:07Z</dcterms:modified>
</cp:coreProperties>
</file>